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41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mpact" panose="020B0806030902050204" pitchFamily="34" charset="0"/>
      <p:regular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Roboto Bold" panose="020000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0A6A66-8E1B-2241-8868-C16948EFAAA8}" v="1466" dt="2023-04-10T17:00:26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3" autoAdjust="0"/>
    <p:restoredTop sz="94577" autoAdjust="0"/>
  </p:normalViewPr>
  <p:slideViewPr>
    <p:cSldViewPr>
      <p:cViewPr varScale="1">
        <p:scale>
          <a:sx n="65" d="100"/>
          <a:sy n="65" d="100"/>
        </p:scale>
        <p:origin x="256" y="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AAB3A-07CC-EB45-BAA2-5206E93E1293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E3F7F-8F76-5942-BEE0-A00D30EF7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2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3F7F-8F76-5942-BEE0-A00D30EF7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7509313"/>
      </p:ext>
    </p:extLst>
  </p:cSld>
  <p:clrMapOvr>
    <a:masterClrMapping/>
  </p:clrMapOvr>
  <p:transition spd="slow" advClick="0" advTm="9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4592"/>
      </p:ext>
    </p:extLst>
  </p:cSld>
  <p:clrMapOvr>
    <a:masterClrMapping/>
  </p:clrMapOvr>
  <p:transition spd="slow" advClick="0" advTm="9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1154"/>
      </p:ext>
    </p:extLst>
  </p:cSld>
  <p:clrMapOvr>
    <a:masterClrMapping/>
  </p:clrMapOvr>
  <p:transition spd="slow" advClick="0" advTm="9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101071"/>
      </p:ext>
    </p:extLst>
  </p:cSld>
  <p:clrMapOvr>
    <a:masterClrMapping/>
  </p:clrMapOvr>
  <p:transition spd="slow" advClick="0" advTm="9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9947"/>
      </p:ext>
    </p:extLst>
  </p:cSld>
  <p:clrMapOvr>
    <a:masterClrMapping/>
  </p:clrMapOvr>
  <p:transition spd="slow" advClick="0" advTm="9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67718"/>
      </p:ext>
    </p:extLst>
  </p:cSld>
  <p:clrMapOvr>
    <a:masterClrMapping/>
  </p:clrMapOvr>
  <p:transition spd="slow" advClick="0" advTm="9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70089"/>
      </p:ext>
    </p:extLst>
  </p:cSld>
  <p:clrMapOvr>
    <a:masterClrMapping/>
  </p:clrMapOvr>
  <p:transition spd="slow" advClick="0" advTm="9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425"/>
      </p:ext>
    </p:extLst>
  </p:cSld>
  <p:clrMapOvr>
    <a:masterClrMapping/>
  </p:clrMapOvr>
  <p:transition spd="slow" advClick="0" advTm="9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07361"/>
      </p:ext>
    </p:extLst>
  </p:cSld>
  <p:clrMapOvr>
    <a:masterClrMapping/>
  </p:clrMapOvr>
  <p:transition spd="slow" advClick="0" advTm="9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90877"/>
      </p:ext>
    </p:extLst>
  </p:cSld>
  <p:clrMapOvr>
    <a:masterClrMapping/>
  </p:clrMapOvr>
  <p:transition spd="slow" advClick="0" advTm="9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94036"/>
      </p:ext>
    </p:extLst>
  </p:cSld>
  <p:clrMapOvr>
    <a:masterClrMapping/>
  </p:clrMapOvr>
  <p:transition spd="slow" advClick="0" advTm="9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7268"/>
      </p:ext>
    </p:extLst>
  </p:cSld>
  <p:clrMapOvr>
    <a:masterClrMapping/>
  </p:clrMapOvr>
  <p:transition spd="slow" advClick="0" advTm="9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38795"/>
      </p:ext>
    </p:extLst>
  </p:cSld>
  <p:clrMapOvr>
    <a:masterClrMapping/>
  </p:clrMapOvr>
  <p:transition spd="slow" advClick="0" advTm="9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6673"/>
      </p:ext>
    </p:extLst>
  </p:cSld>
  <p:clrMapOvr>
    <a:masterClrMapping/>
  </p:clrMapOvr>
  <p:transition spd="slow" advClick="0" advTm="9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23194"/>
      </p:ext>
    </p:extLst>
  </p:cSld>
  <p:clrMapOvr>
    <a:masterClrMapping/>
  </p:clrMapOvr>
  <p:transition spd="slow" advClick="0" advTm="9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9852"/>
      </p:ext>
    </p:extLst>
  </p:cSld>
  <p:clrMapOvr>
    <a:masterClrMapping/>
  </p:clrMapOvr>
  <p:transition spd="slow" advClick="0" advTm="9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22603"/>
      </p:ext>
    </p:extLst>
  </p:cSld>
  <p:clrMapOvr>
    <a:masterClrMapping/>
  </p:clrMapOvr>
  <p:transition spd="slow" advClick="0" advTm="9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</p:sldLayoutIdLst>
  <p:transition spd="slow" advClick="0" advTm="9000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pport.erinapp.com/knowledge/employee-featur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82647" y="-285342"/>
            <a:ext cx="8686800" cy="8686800"/>
            <a:chOff x="0" y="0"/>
            <a:chExt cx="3282950" cy="3282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98" r="-3699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380" y="7076260"/>
            <a:ext cx="3958853" cy="13078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1626" y="503083"/>
            <a:ext cx="7786547" cy="438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558"/>
              </a:lnSpc>
            </a:pPr>
            <a:r>
              <a:rPr lang="en-US" sz="8890" dirty="0">
                <a:latin typeface="Roboto Bold"/>
              </a:rPr>
              <a:t>Employee Referrals Made Easy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0650" y="6336365"/>
            <a:ext cx="3900219" cy="70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8"/>
              </a:lnSpc>
              <a:spcBef>
                <a:spcPct val="0"/>
              </a:spcBef>
            </a:pPr>
            <a:r>
              <a:rPr lang="en-US" sz="4491" dirty="0">
                <a:latin typeface="Roboto"/>
              </a:rPr>
              <a:t>powered by</a:t>
            </a:r>
          </a:p>
        </p:txBody>
      </p:sp>
      <p:pic>
        <p:nvPicPr>
          <p:cNvPr id="8" name="0068. Business - AShamaluevMusic.mp3">
            <a:hlinkClick r:id="" action="ppaction://media"/>
            <a:extLst>
              <a:ext uri="{FF2B5EF4-FFF2-40B4-BE49-F238E27FC236}">
                <a16:creationId xmlns:a16="http://schemas.microsoft.com/office/drawing/2014/main" id="{9C557DEC-E624-9942-FDAC-758053AA3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0" y="1038142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6"/>
                <p:tgtEl>
                  <p:sldTgt/>
                </p:tgtEl>
              </p:cBhvr>
            </p:cmd>
            <p:par>
              <p:cTn id="17"/>
            </p:par>
            <p:audio>
              <p:cMediaNode vol="80000" numSld="1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5800" y="3835400"/>
            <a:ext cx="8769642" cy="261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99"/>
              </a:lnSpc>
            </a:pPr>
            <a:r>
              <a:rPr lang="en-US" sz="3999" spc="79" dirty="0">
                <a:latin typeface="Roboto"/>
              </a:rPr>
              <a:t>Go to </a:t>
            </a:r>
          </a:p>
          <a:p>
            <a:pPr algn="r">
              <a:lnSpc>
                <a:spcPts val="5199"/>
              </a:lnSpc>
            </a:pPr>
            <a:r>
              <a:rPr lang="en-US" sz="3950" spc="79" dirty="0">
                <a:latin typeface="Roboto"/>
                <a:ea typeface="Roboto"/>
                <a:cs typeface="Roboto"/>
              </a:rPr>
              <a:t>[INSERT YOUR COMPANYS URL]</a:t>
            </a:r>
          </a:p>
          <a:p>
            <a:pPr algn="r">
              <a:lnSpc>
                <a:spcPts val="5199"/>
              </a:lnSpc>
            </a:pPr>
            <a:r>
              <a:rPr lang="en-US" sz="3999" spc="79" dirty="0">
                <a:latin typeface="Roboto"/>
              </a:rPr>
              <a:t>to get started!</a:t>
            </a:r>
          </a:p>
          <a:p>
            <a:pPr marL="0" lvl="0" indent="0" algn="r">
              <a:lnSpc>
                <a:spcPts val="5199"/>
              </a:lnSpc>
              <a:spcBef>
                <a:spcPct val="0"/>
              </a:spcBef>
            </a:pPr>
            <a:endParaRPr lang="en-US" sz="3999" spc="79" dirty="0">
              <a:latin typeface="Roboto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28600" y="295262"/>
            <a:ext cx="8553385" cy="855335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5112" r="-5262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AA255-5A5D-BA55-0CC4-6B1DF61758D0}"/>
              </a:ext>
            </a:extLst>
          </p:cNvPr>
          <p:cNvSpPr txBox="1"/>
          <p:nvPr/>
        </p:nvSpPr>
        <p:spPr>
          <a:xfrm>
            <a:off x="9296400" y="7353300"/>
            <a:ext cx="8196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"/>
              </a:rPr>
              <a:t>For more information, go to </a:t>
            </a:r>
          </a:p>
          <a:p>
            <a:r>
              <a:rPr lang="en-US" sz="2400" dirty="0">
                <a:latin typeface=""/>
              </a:rPr>
              <a:t> </a:t>
            </a:r>
            <a:r>
              <a:rPr lang="en-US" sz="2400" dirty="0">
                <a:latin typeface=""/>
                <a:hlinkClick r:id="rId4"/>
              </a:rPr>
              <a:t>https://support.erinapp.com/knowledge/employee-features</a:t>
            </a:r>
            <a:endParaRPr lang="en-US" sz="2400" dirty="0">
              <a:latin typeface=""/>
            </a:endParaRPr>
          </a:p>
          <a:p>
            <a:endParaRPr lang="en-US" dirty="0">
              <a:latin typeface=""/>
            </a:endParaRPr>
          </a:p>
        </p:txBody>
      </p:sp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8600" y="-279020"/>
            <a:ext cx="6621911" cy="9932867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848600" y="5600700"/>
            <a:ext cx="9219237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Download and Install the App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43800" y="3009900"/>
            <a:ext cx="4190692" cy="12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79"/>
              </a:lnSpc>
              <a:spcBef>
                <a:spcPct val="0"/>
              </a:spcBef>
            </a:pPr>
            <a:r>
              <a:rPr lang="en-US" sz="2599" u="none" spc="51" dirty="0">
                <a:latin typeface="Roboto"/>
              </a:rPr>
              <a:t>Simply visit the app store, click "install," and follow the prompts.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60049DD-0F41-B1F4-A69F-3F3C18E663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58400" y="6819900"/>
            <a:ext cx="7295632" cy="12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4"/>
              </a:lnSpc>
            </a:pPr>
            <a:r>
              <a:rPr lang="en-US" sz="8003" dirty="0">
                <a:latin typeface="Roboto"/>
              </a:rPr>
              <a:t>Online Platform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9000" y="5245774"/>
            <a:ext cx="377578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600" spc="52" dirty="0">
                <a:latin typeface="Roboto"/>
              </a:rPr>
              <a:t>Sign in using the app or use the online platform. View jobs,  referrals, and bonuses from both sources.</a:t>
            </a:r>
            <a:endParaRPr lang="en-US" sz="2600" u="none" spc="52" dirty="0"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47C5A-8823-0E2E-BC39-7173BD1F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66F0534-8421-C73D-CC56-617DD56B6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"/>
            <a:ext cx="11352791" cy="42672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5395" y="0"/>
            <a:ext cx="4774583" cy="95671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91800" y="5676900"/>
            <a:ext cx="6639299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The Dashboard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28071" y="3486003"/>
            <a:ext cx="4576026" cy="256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79"/>
              </a:lnSpc>
              <a:spcBef>
                <a:spcPct val="0"/>
              </a:spcBef>
            </a:pPr>
            <a:r>
              <a:rPr lang="en-US" sz="2599" u="none" spc="51" dirty="0">
                <a:latin typeface="Roboto"/>
              </a:rPr>
              <a:t>The Dashboard is the starting point for your app experience. From here, you can access all your referrals, bonuses, and your company's referral policy.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7B4DB-4830-AC25-938D-9A994CEF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7800" y="-17656"/>
            <a:ext cx="4742148" cy="95021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335000" y="5676900"/>
            <a:ext cx="3790617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Jobs View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85287" y="3798970"/>
            <a:ext cx="3810106" cy="297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Preview the jobs that your company is looking to fill. Select the best fitting jobs to refer to friends and family.</a:t>
            </a:r>
            <a:r>
              <a:rPr lang="en-US" sz="2999" u="none" spc="59" dirty="0">
                <a:latin typeface="Roboto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47EFE-88A5-74B1-3054-AD5D383457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3400" y="460172"/>
            <a:ext cx="4509399" cy="9035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4017" y="460172"/>
            <a:ext cx="4509399" cy="90357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670398" y="5732158"/>
            <a:ext cx="7620213" cy="259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Refer</a:t>
            </a:r>
          </a:p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 Someone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29586" y="2781300"/>
            <a:ext cx="3810106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Type in their information and submit.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A7D23C3-05E6-3226-1C61-3CA7A69CBA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0" y="0"/>
            <a:ext cx="4701897" cy="94214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01200" y="5905500"/>
            <a:ext cx="7620213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 Referral Statuses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5600" y="3619500"/>
            <a:ext cx="6324600" cy="1971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 Track your referral progress to see if your referral accepted your invitation. Follow their journey through the hiring process.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A3FAD-7A7B-ED16-07BD-818F0DD9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77400" y="6896100"/>
            <a:ext cx="7620213" cy="12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 Bonuses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5600" y="3619500"/>
            <a:ext cx="7086600" cy="1471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 Track your bonuses. View the details of your bonus to find more information about the candidate statuses.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A3FAD-7A7B-ED16-07BD-818F0DD9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  <p:pic>
        <p:nvPicPr>
          <p:cNvPr id="5" name="Picture 4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772E35B5-A5E6-E69E-F2CA-19008435C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938" y="-266700"/>
            <a:ext cx="10082219" cy="1008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1399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77400" y="6896100"/>
            <a:ext cx="7620213" cy="12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400"/>
              </a:lnSpc>
            </a:pPr>
            <a:r>
              <a:rPr lang="en-US" sz="8000" dirty="0">
                <a:latin typeface="Roboto"/>
              </a:rPr>
              <a:t> Internal Mobility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5600" y="3619500"/>
            <a:ext cx="3810106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A3FAD-7A7B-ED16-07BD-818F0DD9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639300"/>
            <a:ext cx="1066800" cy="352438"/>
          </a:xfrm>
          <a:prstGeom prst="rect">
            <a:avLst/>
          </a:prstGeom>
        </p:spPr>
      </p:pic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8E0CC94-DCAE-57C9-14F3-7AA3D68F2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1" y="-266701"/>
            <a:ext cx="9906001" cy="9906001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82AF5ED-A0D4-9C61-C714-4217DBF1129F}"/>
              </a:ext>
            </a:extLst>
          </p:cNvPr>
          <p:cNvSpPr txBox="1"/>
          <p:nvPr/>
        </p:nvSpPr>
        <p:spPr>
          <a:xfrm>
            <a:off x="6705600" y="2970413"/>
            <a:ext cx="6629400" cy="971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899"/>
              </a:lnSpc>
              <a:spcBef>
                <a:spcPct val="0"/>
              </a:spcBef>
            </a:pPr>
            <a:r>
              <a:rPr lang="en-US" sz="2999" spc="59" dirty="0">
                <a:latin typeface="Roboto"/>
              </a:rPr>
              <a:t> Upward movement in the company at the touch of a button.</a:t>
            </a:r>
          </a:p>
        </p:txBody>
      </p:sp>
    </p:spTree>
    <p:extLst>
      <p:ext uri="{BB962C8B-B14F-4D97-AF65-F5344CB8AC3E}">
        <p14:creationId xmlns:p14="http://schemas.microsoft.com/office/powerpoint/2010/main" val="1780124049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{D04E4DC3-0B4B-FC4C-985D-D58AACEA4D00}tf10001077</Template>
  <TotalTime>336</TotalTime>
  <Words>211</Words>
  <Application>Microsoft Macintosh PowerPoint</Application>
  <PresentationFormat>Custom</PresentationFormat>
  <Paragraphs>26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Roboto Bold</vt:lpstr>
      <vt:lpstr>Impact</vt:lpstr>
      <vt:lpstr>Roboto</vt:lpstr>
      <vt:lpstr>Arial</vt:lpstr>
      <vt:lpstr>Calibri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Launch Kit- Employee Presentation</dc:title>
  <cp:lastModifiedBy>Amy Madigan</cp:lastModifiedBy>
  <cp:revision>3</cp:revision>
  <dcterms:created xsi:type="dcterms:W3CDTF">2006-08-16T00:00:00Z</dcterms:created>
  <dcterms:modified xsi:type="dcterms:W3CDTF">2023-04-10T17:03:33Z</dcterms:modified>
  <dc:identifier>DAFfSMR3v3o</dc:identifier>
</cp:coreProperties>
</file>